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66" r:id="rId4"/>
    <p:sldId id="267" r:id="rId5"/>
    <p:sldId id="268" r:id="rId6"/>
    <p:sldId id="257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7D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4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7B0CD-6CF6-4B11-8D0A-EEA31223EFB5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7029F-6215-4C10-A99F-5D57272B9C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781E8-836E-4242-876E-CD4A43331BA2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808C3-DD46-4901-B502-47029070CB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Афанасьева Е.А\Фон презентаций\ФОН ОБУВ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83568" y="188640"/>
            <a:ext cx="784887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TopRigh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 мире дизайна</a:t>
            </a:r>
            <a:endParaRPr lang="ru-RU" sz="7200" b="1" cap="all" spc="0" dirty="0">
              <a:ln w="9000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Афанасьева Е.А\Фон презентаций\фон презентации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522007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292080" y="1700808"/>
            <a:ext cx="3600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ook Antiqua" pitchFamily="18" charset="0"/>
              </a:rPr>
              <a:t>В читальном зале гуманитарной и художественной   литературы</a:t>
            </a:r>
            <a:r>
              <a:rPr lang="ru-RU" b="1" dirty="0" smtClean="0">
                <a:latin typeface="Book Antiqua" pitchFamily="18" charset="0"/>
              </a:rPr>
              <a:t>  </a:t>
            </a:r>
            <a:r>
              <a:rPr lang="ru-RU" dirty="0" smtClean="0">
                <a:latin typeface="Book Antiqua" pitchFamily="18" charset="0"/>
              </a:rPr>
              <a:t>(к. 404 – площадка 1)</a:t>
            </a:r>
            <a:r>
              <a:rPr lang="ru-RU" b="1" dirty="0" smtClean="0">
                <a:latin typeface="Book Antiqua" pitchFamily="18" charset="0"/>
              </a:rPr>
              <a:t>                      </a:t>
            </a:r>
            <a:r>
              <a:rPr lang="ru-RU" dirty="0" smtClean="0">
                <a:latin typeface="Book Antiqua" pitchFamily="18" charset="0"/>
              </a:rPr>
              <a:t>научно-технической библиотеки МГУДТ             открыта постоянно действующая выставка книг                  «В мире дизайна». </a:t>
            </a:r>
          </a:p>
          <a:p>
            <a:pPr algn="ctr"/>
            <a:r>
              <a:rPr lang="ru-RU" dirty="0" smtClean="0">
                <a:latin typeface="Book Antiqua" pitchFamily="18" charset="0"/>
              </a:rPr>
              <a:t>На  выставке представлены книги по истории дизайна, дизайну интерьера, ландшафтному дизайну, дизайну в рекламе и другим областям дизайна.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2543" y="188640"/>
            <a:ext cx="6337809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 мире дизайна</a:t>
            </a:r>
            <a:endParaRPr lang="ru-RU" sz="3600" b="1" cap="all" spc="0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Афанасьева Е.А\Фон презентаций\фон презентации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914400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347864" cy="4924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600" b="1" cap="all" dirty="0" smtClean="0">
                <a:ln w="90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 мире дизайна</a:t>
            </a:r>
            <a:endParaRPr lang="ru-RU" sz="2600" b="1" cap="all" spc="0" dirty="0">
              <a:ln w="9000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Афанасьева Е.А\Фон презентаций\фон презентации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779912" cy="4924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600" b="1" cap="all" dirty="0" smtClean="0">
                <a:ln w="90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 мире дизайна</a:t>
            </a:r>
            <a:endParaRPr lang="ru-RU" sz="2600" b="1" cap="all" spc="0" dirty="0">
              <a:ln w="9000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9144000" cy="56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Афанасьева Е.А\Фон презентаций\фон презентации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779912" cy="4924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600" b="1" cap="all" dirty="0" smtClean="0">
                <a:ln w="90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 мире дизайна</a:t>
            </a:r>
            <a:endParaRPr lang="ru-RU" sz="2600" b="1" cap="all" spc="0" dirty="0">
              <a:ln w="9000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9144000" cy="464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0"/>
            <a:ext cx="76683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 rot="16200000">
            <a:off x="-1295184" y="3031489"/>
            <a:ext cx="3791423" cy="553998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ru-RU" sz="3000" b="1" cap="all" dirty="0" smtClean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 мире дизайна</a:t>
            </a:r>
            <a:endParaRPr lang="ru-RU" sz="3000" b="1" cap="all" spc="0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79800" y="2996952"/>
            <a:ext cx="8584401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Comic Sans MS" pitchFamily="66" charset="0"/>
              </a:rPr>
              <a:t>Ждем вас в наших залах</a:t>
            </a:r>
            <a:endParaRPr lang="ru-RU" sz="4400" b="1" cap="all" spc="0" dirty="0">
              <a:ln w="900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29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16</cp:revision>
  <dcterms:created xsi:type="dcterms:W3CDTF">2015-11-02T08:21:56Z</dcterms:created>
  <dcterms:modified xsi:type="dcterms:W3CDTF">2015-11-02T11:00:26Z</dcterms:modified>
</cp:coreProperties>
</file>